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09" autoAdjust="0"/>
    <p:restoredTop sz="86418"/>
  </p:normalViewPr>
  <p:slideViewPr>
    <p:cSldViewPr snapToGrid="0" showGuides="1">
      <p:cViewPr varScale="1">
        <p:scale>
          <a:sx n="91" d="100"/>
          <a:sy n="91" d="100"/>
        </p:scale>
        <p:origin x="468" y="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A0BE8A-4F98-5B4C-9999-382A169CB008}" type="datetimeFigureOut">
              <a:rPr lang="en-US" smtClean="0"/>
              <a:t>11/12/2018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E24071-FF16-F04C-B2D4-A55BC58F05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9428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8E59F-E15C-4BFD-BDED-00F4AFC2B803}" type="datetimeFigureOut">
              <a:rPr lang="en-US" smtClean="0"/>
              <a:t>11/12/2018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B9C79-957E-4CB5-8A91-4DC6E52568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8E59F-E15C-4BFD-BDED-00F4AFC2B803}" type="datetimeFigureOut">
              <a:rPr lang="en-US" smtClean="0"/>
              <a:t>11/12/2018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B9C79-957E-4CB5-8A91-4DC6E52568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551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8E59F-E15C-4BFD-BDED-00F4AFC2B803}" type="datetimeFigureOut">
              <a:rPr lang="en-US" smtClean="0"/>
              <a:t>11/12/2018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B9C79-957E-4CB5-8A91-4DC6E52568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202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8E59F-E15C-4BFD-BDED-00F4AFC2B803}" type="datetimeFigureOut">
              <a:rPr lang="en-US" smtClean="0"/>
              <a:t>11/12/2018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B9C79-957E-4CB5-8A91-4DC6E52568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360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8E59F-E15C-4BFD-BDED-00F4AFC2B803}" type="datetimeFigureOut">
              <a:rPr lang="en-US" smtClean="0"/>
              <a:t>11/12/2018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B9C79-957E-4CB5-8A91-4DC6E52568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796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8E59F-E15C-4BFD-BDED-00F4AFC2B803}" type="datetimeFigureOut">
              <a:rPr lang="en-US" smtClean="0"/>
              <a:t>11/12/2018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B9C79-957E-4CB5-8A91-4DC6E52568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128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8E59F-E15C-4BFD-BDED-00F4AFC2B803}" type="datetimeFigureOut">
              <a:rPr lang="en-US" smtClean="0"/>
              <a:t>11/12/2018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B9C79-957E-4CB5-8A91-4DC6E52568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341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8E59F-E15C-4BFD-BDED-00F4AFC2B803}" type="datetimeFigureOut">
              <a:rPr lang="en-US" smtClean="0"/>
              <a:t>11/12/2018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B9C79-957E-4CB5-8A91-4DC6E52568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712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8E59F-E15C-4BFD-BDED-00F4AFC2B803}" type="datetimeFigureOut">
              <a:rPr lang="en-US" smtClean="0"/>
              <a:t>11/12/2018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B9C79-957E-4CB5-8A91-4DC6E52568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7023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8E59F-E15C-4BFD-BDED-00F4AFC2B803}" type="datetimeFigureOut">
              <a:rPr lang="en-US" smtClean="0"/>
              <a:t>11/12/2018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B9C79-957E-4CB5-8A91-4DC6E52568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6817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8E59F-E15C-4BFD-BDED-00F4AFC2B803}" type="datetimeFigureOut">
              <a:rPr lang="en-US" smtClean="0"/>
              <a:t>11/12/2018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B9C79-957E-4CB5-8A91-4DC6E52568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78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18E59F-E15C-4BFD-BDED-00F4AFC2B803}" type="datetimeFigureOut">
              <a:rPr lang="en-US" smtClean="0"/>
              <a:t>11/12/2018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7B9C79-957E-4CB5-8A91-4DC6E525683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xmlns="" id="{0BB91774-4C3C-7F40-A618-514C1F5CAD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908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24">
            <a:extLst>
              <a:ext uri="{FF2B5EF4-FFF2-40B4-BE49-F238E27FC236}">
                <a16:creationId xmlns:a16="http://schemas.microsoft.com/office/drawing/2014/main" xmlns="" id="{1E8EE4FD-F757-7B4C-AA31-821321E68D7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6" name="Subtitle 25">
            <a:extLst>
              <a:ext uri="{FF2B5EF4-FFF2-40B4-BE49-F238E27FC236}">
                <a16:creationId xmlns:a16="http://schemas.microsoft.com/office/drawing/2014/main" xmlns="" id="{56655F1B-1995-044E-BA94-2B650CE6266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3395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WOG Template 16 x 9" id="{46CDEE7E-D942-374F-9F36-46893A2E8B1D}" vid="{2CC77ED1-4C87-7B46-B1AA-8CA275D2D84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SWOG Template 16 x 9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OHSU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Wendy Lawton</dc:creator>
  <cp:lastModifiedBy>Wendy Lawton</cp:lastModifiedBy>
  <cp:revision>1</cp:revision>
  <dcterms:created xsi:type="dcterms:W3CDTF">2018-11-12T19:33:34Z</dcterms:created>
  <dcterms:modified xsi:type="dcterms:W3CDTF">2018-11-12T19:34:10Z</dcterms:modified>
</cp:coreProperties>
</file>